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Берегите первоцветы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Лисавцова</a:t>
            </a:r>
            <a:r>
              <a:rPr lang="ru-RU" dirty="0" smtClean="0"/>
              <a:t> Т.Н.</a:t>
            </a:r>
          </a:p>
          <a:p>
            <a:r>
              <a:rPr lang="ru-RU" dirty="0" smtClean="0"/>
              <a:t>                              </a:t>
            </a:r>
            <a:r>
              <a:rPr lang="ru-RU" dirty="0" err="1" smtClean="0"/>
              <a:t>Ефименко</a:t>
            </a:r>
            <a:r>
              <a:rPr lang="ru-RU" dirty="0" smtClean="0"/>
              <a:t> М.И</a:t>
            </a:r>
          </a:p>
          <a:p>
            <a:r>
              <a:rPr lang="ru-RU" dirty="0" smtClean="0"/>
              <a:t>МБДОУ «Детский сад «Росинка»г.Бирюча»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89735d0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501008"/>
            <a:ext cx="1440160" cy="1378040"/>
          </a:xfrm>
          <a:prstGeom prst="rect">
            <a:avLst/>
          </a:prstGeom>
          <a:noFill/>
        </p:spPr>
      </p:pic>
      <p:pic>
        <p:nvPicPr>
          <p:cNvPr id="1027" name="Picture 3" descr="C:\Users\User\Desktop\Stihi-pro-oduvanchiki-dlya-d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517232"/>
            <a:ext cx="1438788" cy="1082367"/>
          </a:xfrm>
          <a:prstGeom prst="rect">
            <a:avLst/>
          </a:prstGeom>
          <a:noFill/>
        </p:spPr>
      </p:pic>
      <p:pic>
        <p:nvPicPr>
          <p:cNvPr id="1028" name="Picture 4" descr="C:\Users\User\Desktop\new-22934-2013-03-15-m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49080"/>
            <a:ext cx="2278393" cy="170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Берегите первоцветы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44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4176464" cy="4218203"/>
          </a:xfrm>
        </p:spPr>
      </p:pic>
      <p:pic>
        <p:nvPicPr>
          <p:cNvPr id="8" name="Содержимое 7" descr="IMG_44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3687638" cy="425725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00323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БЕРЕГИТЕ первоцветы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571184" cy="12299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Едва с земли сойдут снега,</a:t>
            </a:r>
          </a:p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В звонкоголосый превратись привет,</a:t>
            </a:r>
          </a:p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Пробьется солнца лучик в хмурый лес,</a:t>
            </a:r>
          </a:p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И зацветет в нем первоцвет.</a:t>
            </a:r>
          </a:p>
          <a:p>
            <a:pPr algn="ctr"/>
            <a:endParaRPr lang="ru-RU" dirty="0"/>
          </a:p>
        </p:txBody>
      </p:sp>
      <p:pic>
        <p:nvPicPr>
          <p:cNvPr id="6" name="Содержимое 5" descr="IMG_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6984776" cy="3992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258816" cy="105198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Сохраним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первоцветы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418227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7300" b="1" dirty="0" smtClean="0">
                <a:solidFill>
                  <a:srgbClr val="00B050"/>
                </a:solidFill>
              </a:rPr>
              <a:t>На проталинке в лесу,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Вижу дивную красу: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Там, где солнышко пригрело,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Выглянул цветок несмело.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А за ним другой и третий…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Любопытные, как дети!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Дружно высыпав гурьбой,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Посмотреть на мир       </a:t>
            </a:r>
            <a:r>
              <a:rPr lang="ru-RU" sz="7300" b="1" dirty="0" smtClean="0">
                <a:solidFill>
                  <a:srgbClr val="FF0000"/>
                </a:solidFill>
              </a:rPr>
              <a:t>Весной.</a:t>
            </a:r>
            <a:endParaRPr lang="ru-RU" sz="73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44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268760"/>
            <a:ext cx="6516216" cy="468052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056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B050"/>
                </a:solidFill>
              </a:rPr>
              <a:t> Закрепить и расширить знания детей о  времени  года;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</a:rPr>
              <a:t>                         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 Познакомить с разнообразием раннецветущих растений ;</a:t>
            </a: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  Воспитывать экологическую культуру, бережное отношение    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</a:rPr>
              <a:t>                            к природе;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 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   </a:t>
            </a:r>
            <a:r>
              <a:rPr lang="ru-RU" sz="3200" b="1" dirty="0" smtClean="0">
                <a:solidFill>
                  <a:srgbClr val="00B050"/>
                </a:solidFill>
              </a:rPr>
              <a:t>Заботит</a:t>
            </a:r>
            <a:r>
              <a:rPr lang="ru-RU" sz="3200" b="1" dirty="0" smtClean="0">
                <a:solidFill>
                  <a:srgbClr val="00B050"/>
                </a:solidFill>
              </a:rPr>
              <a:t>ь</a:t>
            </a:r>
            <a:r>
              <a:rPr lang="ru-RU" sz="3200" b="1" dirty="0" smtClean="0">
                <a:solidFill>
                  <a:srgbClr val="00B050"/>
                </a:solidFill>
              </a:rPr>
              <a:t>ся </a:t>
            </a:r>
            <a:r>
              <a:rPr lang="ru-RU" sz="3200" b="1" dirty="0" smtClean="0">
                <a:solidFill>
                  <a:srgbClr val="00B050"/>
                </a:solidFill>
              </a:rPr>
              <a:t>об охране первоцветов.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696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С появлением первых цветов в наших садах начинается настоящая </a:t>
            </a:r>
            <a:r>
              <a:rPr lang="ru-RU" sz="4400" b="1" dirty="0" smtClean="0">
                <a:solidFill>
                  <a:srgbClr val="FF0000"/>
                </a:solidFill>
              </a:rPr>
              <a:t>весна</a:t>
            </a:r>
            <a:r>
              <a:rPr lang="ru-RU" sz="4400" b="1" dirty="0" smtClean="0">
                <a:solidFill>
                  <a:srgbClr val="00B050"/>
                </a:solidFill>
              </a:rPr>
              <a:t>. </a:t>
            </a:r>
            <a:br>
              <a:rPr lang="ru-RU" sz="4400" b="1" dirty="0" smtClean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>Эти  нежные трогательные создания, которые появляются раньше других, наполняют душу любого человека радостным трепетом. 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96752"/>
            <a:ext cx="7498080" cy="22056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Как горошинки резные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      На высокой ножке,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Ландыши цветут лесные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Прямо у дорожки.</a:t>
            </a:r>
            <a:endParaRPr lang="ru-R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Содержимое 4" descr="пр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4032448" cy="4104456"/>
          </a:xfrm>
        </p:spPr>
      </p:pic>
      <p:pic>
        <p:nvPicPr>
          <p:cNvPr id="6" name="Содержимое 5" descr="ландыш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348880"/>
            <a:ext cx="3456383" cy="4176464"/>
          </a:xfrm>
        </p:spPr>
      </p:pic>
      <p:sp>
        <p:nvSpPr>
          <p:cNvPr id="7" name="Прямоугольник 6"/>
          <p:cNvSpPr/>
          <p:nvPr/>
        </p:nvSpPr>
        <p:spPr>
          <a:xfrm>
            <a:off x="1187624" y="47667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Пролески, как малые дети,-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Весны голубые глаза.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Как можем мы их не заметить,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Они по особому светят,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Об этом нельзя не сказать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Фиалки, медуницы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Весной в лесу цветут.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И звездочки кислицы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Белеют там и тут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4032448" cy="4032448"/>
          </a:xfrm>
        </p:spPr>
      </p:pic>
      <p:pic>
        <p:nvPicPr>
          <p:cNvPr id="6" name="Содержимое 5" descr="pulmonaria_2-300x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3528392" cy="41044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272808" cy="22768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Лук  гусиный  любят  гуси,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Оттого  он  очень  вкусен.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Стебелёк  да  веточки,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Да  в  полёте  стрелочки.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Звёздные  цветочки,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А внутри –звоночки.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w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3500710" cy="3960439"/>
          </a:xfrm>
        </p:spPr>
      </p:pic>
      <p:pic>
        <p:nvPicPr>
          <p:cNvPr id="6" name="Содержимое 5" descr="hohlatka-galler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3816424" cy="4248472"/>
          </a:xfrm>
        </p:spPr>
      </p:pic>
      <p:sp>
        <p:nvSpPr>
          <p:cNvPr id="7" name="Прямоугольник 6"/>
          <p:cNvSpPr/>
          <p:nvPr/>
        </p:nvSpPr>
        <p:spPr>
          <a:xfrm>
            <a:off x="2286000" y="0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Шла весна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неспешным шагом,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Одаряя мир теплом,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Под её лучистым взглядом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Расцветало всё кругом</a:t>
            </a:r>
            <a:r>
              <a:rPr lang="ru-RU" sz="2200" b="1" dirty="0" smtClean="0">
                <a:solidFill>
                  <a:srgbClr val="7030A0"/>
                </a:solidFill>
              </a:rPr>
              <a:t>.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865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 земле весна гуляет,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Снег в сугробах быстро тает,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Травка новая растёт,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Крокус </a:t>
            </a:r>
            <a:r>
              <a:rPr lang="ru-RU" sz="2400" b="1" dirty="0" smtClean="0">
                <a:solidFill>
                  <a:srgbClr val="7030A0"/>
                </a:solidFill>
              </a:rPr>
              <a:t>снова расцветёт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772816"/>
            <a:ext cx="3923928" cy="144016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Мать-и-мачехи</a:t>
            </a:r>
            <a:r>
              <a:rPr lang="ru-RU" b="1" dirty="0" smtClean="0">
                <a:solidFill>
                  <a:schemeClr val="accent3"/>
                </a:solidFill>
              </a:rPr>
              <a:t> цветки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Словно солнца огоньки.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На </a:t>
            </a:r>
            <a:r>
              <a:rPr lang="ru-RU" b="1" dirty="0" err="1" smtClean="0">
                <a:solidFill>
                  <a:schemeClr val="accent3"/>
                </a:solidFill>
              </a:rPr>
              <a:t>пригорочке</a:t>
            </a:r>
            <a:r>
              <a:rPr lang="ru-RU" b="1" dirty="0" smtClean="0">
                <a:solidFill>
                  <a:schemeClr val="accent3"/>
                </a:solidFill>
              </a:rPr>
              <a:t> растут,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Прям из снега - и цветут!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http://mognovse.ru/mogno/661/660436/660436_html_m25cf49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84984"/>
            <a:ext cx="3816424" cy="3096344"/>
          </a:xfrm>
          <a:prstGeom prst="rect">
            <a:avLst/>
          </a:prstGeom>
          <a:noFill/>
        </p:spPr>
      </p:pic>
      <p:pic>
        <p:nvPicPr>
          <p:cNvPr id="7" name="Содержимое 6" descr="крокус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595880"/>
            <a:ext cx="3657600" cy="32813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70088" cy="5184576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rgbClr val="C00000"/>
                </a:solidFill>
              </a:rPr>
              <a:t>По-русски зовут </a:t>
            </a:r>
            <a:r>
              <a:rPr lang="ru-RU" sz="2200" b="1" dirty="0" smtClean="0">
                <a:solidFill>
                  <a:srgbClr val="00B050"/>
                </a:solidFill>
              </a:rPr>
              <a:t>воронец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По- </a:t>
            </a:r>
            <a:r>
              <a:rPr lang="ru-RU" sz="2200" b="1" dirty="0" err="1" smtClean="0">
                <a:solidFill>
                  <a:srgbClr val="C00000"/>
                </a:solidFill>
              </a:rPr>
              <a:t>латински</a:t>
            </a:r>
            <a:r>
              <a:rPr lang="ru-RU" sz="2200" b="1" dirty="0" smtClean="0">
                <a:solidFill>
                  <a:srgbClr val="C00000"/>
                </a:solidFill>
              </a:rPr>
              <a:t>, </a:t>
            </a:r>
            <a:r>
              <a:rPr lang="ru-RU" sz="2200" b="1" dirty="0" smtClean="0">
                <a:solidFill>
                  <a:srgbClr val="00B050"/>
                </a:solidFill>
              </a:rPr>
              <a:t>пион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К 9 Мая всегда распускается он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32656"/>
            <a:ext cx="5670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3"/>
              </a:solidFill>
            </a:endParaRPr>
          </a:p>
          <a:p>
            <a:endParaRPr lang="ru-RU" sz="2400" b="1" dirty="0" smtClean="0">
              <a:solidFill>
                <a:schemeClr val="accent3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тюльп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7"/>
            <a:ext cx="3672408" cy="4176464"/>
          </a:xfrm>
        </p:spPr>
      </p:pic>
      <p:pic>
        <p:nvPicPr>
          <p:cNvPr id="11" name="Содержимое 10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6" y="2780928"/>
            <a:ext cx="3362314" cy="3528391"/>
          </a:xfrm>
        </p:spPr>
      </p:pic>
      <p:sp>
        <p:nvSpPr>
          <p:cNvPr id="8" name="Прямоугольник 7"/>
          <p:cNvSpPr/>
          <p:nvPr/>
        </p:nvSpPr>
        <p:spPr>
          <a:xfrm>
            <a:off x="1043608" y="332656"/>
            <a:ext cx="5814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Гудят шмели, щебечут птицы,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А бабочки – восторга легче: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На травяном  зелёном ситце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Тюльпанов </a:t>
            </a:r>
            <a:r>
              <a:rPr lang="ru-RU" sz="2400" b="1" dirty="0" smtClean="0">
                <a:solidFill>
                  <a:srgbClr val="0070C0"/>
                </a:solidFill>
              </a:rPr>
              <a:t>ясных нимбы блещут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682752" cy="9079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Берегите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первоцветы!!!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810000" cy="12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Весной, один из самых ранних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На свет явился первоцвет.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Как неизвестный, дивный странник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Пришел сказать нам всем: - "Привет! "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Свисают гроздья золотые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 высоких и тугих стеблей,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Как будто иноки святые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Родимой кланяясь земле.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А там, где первоцвета много,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Дано лишь только по весне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Увидеть дивного барашка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 изящном золотом руне.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4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27376" y="1268760"/>
            <a:ext cx="5616624" cy="4248473"/>
          </a:xfrm>
          <a:scene3d>
            <a:camera prst="orthographicFront">
              <a:rot lat="900000" lon="0" rev="16200000"/>
            </a:camera>
            <a:lightRig rig="threePt" dir="t"/>
          </a:scene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106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Берегите первоцветы</vt:lpstr>
      <vt:lpstr>Слайд 2</vt:lpstr>
      <vt:lpstr>С появлением первых цветов в наших садах начинается настоящая весна.  Эти  нежные трогательные создания, которые появляются раньше других, наполняют душу любого человека радостным трепетом. </vt:lpstr>
      <vt:lpstr>Как горошинки резные        На высокой ножке, Ландыши цветут лесные Прямо у дорожки.</vt:lpstr>
      <vt:lpstr>Фиалки, медуницы Весной в лесу цветут. И звездочки кислицы Белеют там и тут </vt:lpstr>
      <vt:lpstr>Лук  гусиный  любят  гуси, Оттого  он  очень  вкусен. Стебелёк  да  веточки, Да  в  полёте  стрелочки. Звёздные  цветочки, А внутри –звоночки.</vt:lpstr>
      <vt:lpstr>По земле весна гуляет, Снег в сугробах быстро тает, Травка новая растёт, Крокус снова расцветёт</vt:lpstr>
      <vt:lpstr>По-русски зовут воронец По- латински, пион К 9 Мая всегда распускается он  </vt:lpstr>
      <vt:lpstr>Берегите   первоцветы!!!</vt:lpstr>
      <vt:lpstr>Берегите первоцветы</vt:lpstr>
      <vt:lpstr>БЕРЕГИТЕ первоцветы</vt:lpstr>
      <vt:lpstr>Сохраним   первоцветы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первоцветы</dc:title>
  <dc:creator>User</dc:creator>
  <cp:lastModifiedBy>Admin</cp:lastModifiedBy>
  <cp:revision>27</cp:revision>
  <dcterms:created xsi:type="dcterms:W3CDTF">2016-02-28T08:48:09Z</dcterms:created>
  <dcterms:modified xsi:type="dcterms:W3CDTF">2016-03-31T11:55:09Z</dcterms:modified>
</cp:coreProperties>
</file>